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ronograma de Consulta Pública" id="{6EF379C8-EF19-4AFB-BC13-A9D13CADBBC3}">
          <p14:sldIdLst/>
        </p14:section>
        <p14:section name="Seção Padrão" id="{DCE7C08A-00A3-4EA4-AF14-003B5B750543}">
          <p14:sldIdLst>
            <p14:sldId id="256"/>
            <p14:sldId id="257"/>
            <p14:sldId id="258"/>
            <p14:sldId id="259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5F87E-85FD-4330-A3F4-21BBEF3FD4A8}" v="32" dt="2026-03-18T16:45:13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>
        <p:scale>
          <a:sx n="80" d="100"/>
          <a:sy n="80" d="100"/>
        </p:scale>
        <p:origin x="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38AFB-624A-4CE1-BB1A-3ECCEEBD7FD4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3E4C5-6C2B-4EE7-ABAF-263476A4F3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55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Etapas do processo de consulta pública, Importância do planejamento e divulgação, Monitoramento e ajustes do cronograma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3FB5F-D75E-4906-8F4D-3C1D09854A9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722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 cronograma de uma consulta pública geralmente inclui etapas como abertura para sugestões, análise das contribuições, elaboração de pareceres e publicação dos resultados. Cada fase possui prazos definidos, garantindo transparência e participação dos interessados no desenvolvimento de políticas, normas ou projetos.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3FB5F-D75E-4906-8F4D-3C1D09854A9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655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A13483-A24C-97DB-1FAB-B1EE383D6793}"/>
              </a:ext>
            </a:extLst>
          </p:cNvPr>
          <p:cNvSpPr/>
          <p:nvPr/>
        </p:nvSpPr>
        <p:spPr>
          <a:xfrm>
            <a:off x="5067300" y="-429"/>
            <a:ext cx="7142987" cy="6857571"/>
          </a:xfrm>
          <a:prstGeom prst="rect">
            <a:avLst/>
          </a:prstGeom>
          <a:gradFill>
            <a:gsLst>
              <a:gs pos="0">
                <a:srgbClr val="FF411C"/>
              </a:gs>
              <a:gs pos="100000">
                <a:srgbClr val="92248E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BF15A-228E-7325-6D7D-982EA5375DC4}"/>
              </a:ext>
            </a:extLst>
          </p:cNvPr>
          <p:cNvSpPr/>
          <p:nvPr/>
        </p:nvSpPr>
        <p:spPr>
          <a:xfrm>
            <a:off x="5067301" y="0"/>
            <a:ext cx="7158340" cy="6858000"/>
          </a:xfrm>
          <a:prstGeom prst="rect">
            <a:avLst/>
          </a:prstGeom>
          <a:gradFill>
            <a:gsLst>
              <a:gs pos="27000">
                <a:srgbClr val="DA002F">
                  <a:alpha val="6000"/>
                </a:srgbClr>
              </a:gs>
              <a:gs pos="98000">
                <a:srgbClr val="9B3597">
                  <a:alpha val="72941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C545E-CFDF-A40B-046E-AEC9E529B81C}"/>
              </a:ext>
            </a:extLst>
          </p:cNvPr>
          <p:cNvSpPr/>
          <p:nvPr/>
        </p:nvSpPr>
        <p:spPr>
          <a:xfrm rot="10800000">
            <a:off x="5067300" y="4571999"/>
            <a:ext cx="7158340" cy="2286000"/>
          </a:xfrm>
          <a:prstGeom prst="rect">
            <a:avLst/>
          </a:prstGeom>
          <a:gradFill>
            <a:gsLst>
              <a:gs pos="28000">
                <a:srgbClr val="FF907A">
                  <a:alpha val="40000"/>
                </a:srgbClr>
              </a:gs>
              <a:gs pos="100000">
                <a:srgbClr val="DA002F">
                  <a:alpha val="20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90503D3-D62B-0038-E24C-05C4B676AF66}"/>
              </a:ext>
            </a:extLst>
          </p:cNvPr>
          <p:cNvSpPr/>
          <p:nvPr/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20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60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2555FD-4C27-26F9-D396-F44BD2552350}"/>
              </a:ext>
            </a:extLst>
          </p:cNvPr>
          <p:cNvSpPr/>
          <p:nvPr/>
        </p:nvSpPr>
        <p:spPr>
          <a:xfrm flipH="1"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D9F56-D5FE-5416-E898-561CCD18E63E}"/>
              </a:ext>
            </a:extLst>
          </p:cNvPr>
          <p:cNvSpPr/>
          <p:nvPr/>
        </p:nvSpPr>
        <p:spPr>
          <a:xfrm>
            <a:off x="-7226" y="2522"/>
            <a:ext cx="12210294" cy="685547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E312D2-549E-F681-7F68-B8AAD2F7696A}"/>
              </a:ext>
            </a:extLst>
          </p:cNvPr>
          <p:cNvSpPr/>
          <p:nvPr/>
        </p:nvSpPr>
        <p:spPr>
          <a:xfrm rot="10800000" flipH="1">
            <a:off x="383414" y="0"/>
            <a:ext cx="11826874" cy="6858000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4FFFC-E214-3024-4ED7-32DAAA7A66E0}"/>
              </a:ext>
            </a:extLst>
          </p:cNvPr>
          <p:cNvSpPr/>
          <p:nvPr/>
        </p:nvSpPr>
        <p:spPr>
          <a:xfrm rot="5400000" flipH="1">
            <a:off x="4945773" y="-4953002"/>
            <a:ext cx="2286000" cy="12192001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3C23C4-6670-C4D3-CA25-EAF7EB91AC78}"/>
              </a:ext>
            </a:extLst>
          </p:cNvPr>
          <p:cNvSpPr/>
          <p:nvPr/>
        </p:nvSpPr>
        <p:spPr>
          <a:xfrm rot="10800000">
            <a:off x="3048" y="-5047"/>
            <a:ext cx="12188952" cy="6420678"/>
          </a:xfrm>
          <a:prstGeom prst="rect">
            <a:avLst/>
          </a:prstGeom>
          <a:gradFill>
            <a:gsLst>
              <a:gs pos="0">
                <a:srgbClr val="FA0036">
                  <a:alpha val="22000"/>
                </a:srgbClr>
              </a:gs>
              <a:gs pos="52000">
                <a:srgbClr val="FF907A">
                  <a:alpha val="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9AED1-BD83-3598-C1F0-DC7ED0150981}"/>
              </a:ext>
            </a:extLst>
          </p:cNvPr>
          <p:cNvSpPr/>
          <p:nvPr/>
        </p:nvSpPr>
        <p:spPr>
          <a:xfrm rot="20481594" flipH="1">
            <a:off x="6172247" y="62627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596896"/>
            <a:ext cx="8933688" cy="3566160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6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9D34E2-F5B0-4166-BCAC-F99A4EBB0C26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95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B5C5E01-6047-09D9-CA8C-ACF771ED4F5F}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35CD2-2790-A02E-C1A3-EB251A110779}"/>
              </a:ext>
            </a:extLst>
          </p:cNvPr>
          <p:cNvSpPr/>
          <p:nvPr/>
        </p:nvSpPr>
        <p:spPr>
          <a:xfrm flipH="1">
            <a:off x="-2" y="0"/>
            <a:ext cx="6096000" cy="6858000"/>
          </a:xfrm>
          <a:prstGeom prst="rect">
            <a:avLst/>
          </a:prstGeom>
          <a:gradFill>
            <a:gsLst>
              <a:gs pos="8000">
                <a:srgbClr val="FF907A"/>
              </a:gs>
              <a:gs pos="100000">
                <a:srgbClr val="DA002F">
                  <a:alpha val="88627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BCFA5-D41F-08E8-0C59-3B6D1AE8FC85}"/>
              </a:ext>
            </a:extLst>
          </p:cNvPr>
          <p:cNvSpPr/>
          <p:nvPr/>
        </p:nvSpPr>
        <p:spPr>
          <a:xfrm flipH="1">
            <a:off x="0" y="17416"/>
            <a:ext cx="5067300" cy="6840156"/>
          </a:xfrm>
          <a:prstGeom prst="rect">
            <a:avLst/>
          </a:prstGeom>
          <a:gradFill>
            <a:gsLst>
              <a:gs pos="22000">
                <a:srgbClr val="FF5076">
                  <a:alpha val="0"/>
                </a:srgbClr>
              </a:gs>
              <a:gs pos="99000">
                <a:srgbClr val="92248E">
                  <a:alpha val="91765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833A7D-2BA4-F824-376C-8607C290E93B}"/>
              </a:ext>
            </a:extLst>
          </p:cNvPr>
          <p:cNvSpPr/>
          <p:nvPr/>
        </p:nvSpPr>
        <p:spPr>
          <a:xfrm rot="5400000" flipH="1">
            <a:off x="-20998" y="723590"/>
            <a:ext cx="6595192" cy="5638799"/>
          </a:xfrm>
          <a:prstGeom prst="rect">
            <a:avLst/>
          </a:prstGeom>
          <a:gradFill>
            <a:gsLst>
              <a:gs pos="2000">
                <a:srgbClr val="DA002F">
                  <a:alpha val="18824"/>
                </a:srgbClr>
              </a:gs>
              <a:gs pos="57000">
                <a:srgbClr val="FE4A00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FC381E-3DA3-22D7-F3CB-6FF3B17D6865}"/>
              </a:ext>
            </a:extLst>
          </p:cNvPr>
          <p:cNvSpPr/>
          <p:nvPr/>
        </p:nvSpPr>
        <p:spPr>
          <a:xfrm rot="12508972">
            <a:off x="652110" y="71618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2745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029968"/>
            <a:ext cx="4398264" cy="2825496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4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4304" y="584688"/>
            <a:ext cx="4517136" cy="568862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buFont typeface="+mj-lt"/>
              <a:buAutoNum type="arabicPeriod"/>
              <a:defRPr lang="en-US"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2FDF1D-424D-4F55-8CAE-9342A40AFD8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93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3"/>
            <a:ext cx="12191998" cy="449257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742"/>
            <a:ext cx="6281929" cy="449258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1014984"/>
            <a:ext cx="4489704" cy="1463040"/>
          </a:xfrm>
        </p:spPr>
        <p:txBody>
          <a:bodyPr anchor="t">
            <a:normAutofit/>
          </a:bodyPr>
          <a:lstStyle>
            <a:lvl1pPr>
              <a:defRPr sz="4000" cap="all" spc="7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6281928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6600" y="2633472"/>
            <a:ext cx="4498848" cy="2980944"/>
          </a:xfrm>
        </p:spPr>
        <p:txBody>
          <a:bodyPr anchor="b"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685800" indent="-2286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019B1F-F9E0-40A8-8123-21681C0812EB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99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FF914-ECFF-A4E1-AD86-108676B32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8606AF-234E-F01C-E350-3E326E5ABE30}"/>
              </a:ext>
            </a:extLst>
          </p:cNvPr>
          <p:cNvSpPr/>
          <p:nvPr/>
        </p:nvSpPr>
        <p:spPr>
          <a:xfrm>
            <a:off x="-11209" y="0"/>
            <a:ext cx="12203208" cy="1698952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FF8463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E6AE3A-A1C7-E9CA-615A-87942C8FD35D}"/>
              </a:ext>
            </a:extLst>
          </p:cNvPr>
          <p:cNvSpPr/>
          <p:nvPr/>
        </p:nvSpPr>
        <p:spPr>
          <a:xfrm>
            <a:off x="-11210" y="4199"/>
            <a:ext cx="8126510" cy="1694753"/>
          </a:xfrm>
          <a:prstGeom prst="rect">
            <a:avLst/>
          </a:prstGeom>
          <a:gradFill>
            <a:gsLst>
              <a:gs pos="37000">
                <a:srgbClr val="FF6C4F">
                  <a:alpha val="41961"/>
                </a:srgbClr>
              </a:gs>
              <a:gs pos="99000">
                <a:srgbClr val="DA002F">
                  <a:alpha val="5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82EBC-AF50-5C78-B731-0C4380660AF5}"/>
              </a:ext>
            </a:extLst>
          </p:cNvPr>
          <p:cNvSpPr/>
          <p:nvPr/>
        </p:nvSpPr>
        <p:spPr>
          <a:xfrm>
            <a:off x="5466" y="-6046"/>
            <a:ext cx="12197741" cy="1694753"/>
          </a:xfrm>
          <a:prstGeom prst="rect">
            <a:avLst/>
          </a:prstGeom>
          <a:gradFill>
            <a:gsLst>
              <a:gs pos="32000">
                <a:srgbClr val="D861D4">
                  <a:alpha val="0"/>
                </a:srgbClr>
              </a:gs>
              <a:gs pos="100000">
                <a:srgbClr val="93258E">
                  <a:alpha val="65882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2203703"/>
            <a:ext cx="9875520" cy="4067623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26AF6F-B60F-4C18-B9AB-ED82420774C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91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  <a:lvl2pPr marL="228600" indent="0">
              <a:buNone/>
              <a:defRPr lang="en-US" sz="1800" dirty="0"/>
            </a:lvl2pPr>
            <a:lvl3pPr marL="457200" indent="0">
              <a:buNone/>
              <a:defRPr lang="en-US" sz="1600" dirty="0"/>
            </a:lvl3pPr>
            <a:lvl4pPr marL="685800" indent="0">
              <a:buNone/>
              <a:defRPr lang="en-US" sz="14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005E-1485-423F-B5D4-36E24475CFEE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64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813048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371" y="1600200"/>
            <a:ext cx="4892656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E31E-DF49-445C-800F-5FFC1FA8170B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68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611880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1600200"/>
            <a:ext cx="6135624" cy="42976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D06-5B5C-452D-81B5-D55337162AD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48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3547872" cy="496519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704088"/>
            <a:ext cx="6394704" cy="52120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F4B41-77D5-4516-9B41-E9168C96B23B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09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916936" cy="2916936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626" y="704088"/>
            <a:ext cx="7132320" cy="55778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37B679-27F6-4DEC-AE7E-AE12D4B5C168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35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68DFF7-84C4-DA92-2628-88F515669E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358C6A-FFB7-7F91-94AA-423822AA8C38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7B507E-31E7-16F8-CF5C-A1250BA873D8}"/>
              </a:ext>
            </a:extLst>
          </p:cNvPr>
          <p:cNvSpPr/>
          <p:nvPr/>
        </p:nvSpPr>
        <p:spPr>
          <a:xfrm flipH="1">
            <a:off x="8022440" y="6406116"/>
            <a:ext cx="4169557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5488"/>
            <a:ext cx="640080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856232"/>
            <a:ext cx="640080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47ADC-E381-68F6-8F09-4B69A1B925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22440" y="603504"/>
            <a:ext cx="35538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18DFB-5F24-4AAB-A84B-D248D5DAC033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563624"/>
            <a:ext cx="9985248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CA4-07E8-484C-A268-7A7F4DBB4C79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5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371C36B-E56C-A499-1D3F-AC8DC09B0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C72D07-FB95-F16C-6535-C8AEB3ACAFA0}"/>
              </a:ext>
            </a:extLst>
          </p:cNvPr>
          <p:cNvSpPr/>
          <p:nvPr/>
        </p:nvSpPr>
        <p:spPr>
          <a:xfrm rot="10800000" flipH="1">
            <a:off x="0" y="6408316"/>
            <a:ext cx="12192000" cy="449684"/>
          </a:xfrm>
          <a:prstGeom prst="rect">
            <a:avLst/>
          </a:prstGeom>
          <a:gradFill>
            <a:gsLst>
              <a:gs pos="14000">
                <a:srgbClr val="FE4A00">
                  <a:alpha val="27843"/>
                </a:srgbClr>
              </a:gs>
              <a:gs pos="100000">
                <a:srgbClr val="DA002F">
                  <a:alpha val="84706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A119A-27E9-C86D-0929-AC7B5A35BD16}"/>
              </a:ext>
            </a:extLst>
          </p:cNvPr>
          <p:cNvSpPr/>
          <p:nvPr/>
        </p:nvSpPr>
        <p:spPr>
          <a:xfrm flipH="1">
            <a:off x="3807553" y="6408316"/>
            <a:ext cx="8384444" cy="449684"/>
          </a:xfrm>
          <a:prstGeom prst="rect">
            <a:avLst/>
          </a:prstGeom>
          <a:gradFill>
            <a:gsLst>
              <a:gs pos="9000">
                <a:srgbClr val="D861D4">
                  <a:alpha val="67843"/>
                </a:srgbClr>
              </a:gs>
              <a:gs pos="99000">
                <a:srgbClr val="92248E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304" y="310896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DF379E-0D41-B503-1F7F-4E6B2B90CC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3" y="603504"/>
            <a:ext cx="31925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18304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71286253-1B6C-4476-BA10-7DFF05BDD8C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56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41EC5E-2E3A-29A5-7F01-3D098A93FA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DB1A6A-A82E-C28C-BC71-E59067A1D47F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683A0-4783-F398-8347-7EAF3DEE633C}"/>
              </a:ext>
            </a:extLst>
          </p:cNvPr>
          <p:cNvSpPr/>
          <p:nvPr/>
        </p:nvSpPr>
        <p:spPr>
          <a:xfrm flipH="1">
            <a:off x="8491125" y="6406116"/>
            <a:ext cx="370087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12572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6917188-FC72-8B54-8EBD-7107C6956D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491126" y="603504"/>
            <a:ext cx="3085177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721B-6321-48CC-A06F-4DC67D115E8F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7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0FDF4-E04E-45E3-73D7-9BD1BD2BCA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CA41D-9DCB-DD45-31CF-2ACE1D2C681B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1F0C67-B5B9-BA90-0D30-7132F7490891}"/>
              </a:ext>
            </a:extLst>
          </p:cNvPr>
          <p:cNvSpPr/>
          <p:nvPr/>
        </p:nvSpPr>
        <p:spPr>
          <a:xfrm flipH="1">
            <a:off x="5247320" y="6400799"/>
            <a:ext cx="6944677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912" y="475488"/>
            <a:ext cx="544068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567FAE1-288E-FD4A-3F64-DC3B7101D9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A5FBC8-9F7C-5DDE-5C2A-6D231CC88D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4643816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53912" y="1856232"/>
            <a:ext cx="544068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913992-B8EA-FD20-FD4D-5B72B7A440D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D5DF956-88B4-4B11-B70D-3316C48FAF0D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5201357-21DD-EA1C-08A2-FA2DAB225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577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205052-C3B6-6D2C-A5A8-3EFDF993E7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E3123-7D9E-2A08-F196-CDF340945D9D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22AD7-5E04-F73B-69E6-5FA92F998C90}"/>
              </a:ext>
            </a:extLst>
          </p:cNvPr>
          <p:cNvSpPr/>
          <p:nvPr/>
        </p:nvSpPr>
        <p:spPr>
          <a:xfrm flipH="1">
            <a:off x="7284615" y="6400799"/>
            <a:ext cx="4907382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6" y="475488"/>
            <a:ext cx="3401568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6681111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74736" y="1856232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AB004D8-8BA8-480E-9129-E735C18CC49D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202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7562434" y="6406116"/>
            <a:ext cx="462956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7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2843784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62436" y="0"/>
            <a:ext cx="4629564" cy="64099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A58DCA-69A1-40C7-8F11-9BD47CD4C93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495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8305800" y="6406116"/>
            <a:ext cx="3886200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8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3776472" cy="534770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05800" y="0"/>
            <a:ext cx="3886200" cy="640611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3DFD5A6-3F5B-4C93-83C0-9BE650DA716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1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270C72-937F-4EEB-59FB-6FC29DF457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BC61-0C94-EB2C-729D-13A2A74C04A2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3E17B-3D55-4567-37F8-1842ADBFD144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923544"/>
            <a:ext cx="3840480" cy="250545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29184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511295"/>
            <a:ext cx="6172200" cy="26062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FE0BFE-5A09-4B35-B85E-8253DEA6CAA6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500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016717-EA73-3C76-64BF-8AA29BC563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60BC6-378A-8F4F-1D44-FA6677F92D4E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AC97FE-4F82-FCF7-08CC-137F322BADB5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32688"/>
            <a:ext cx="3392424" cy="3182112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9593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4206240"/>
            <a:ext cx="6172200" cy="16459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51324D-67C5-4E93-BC3F-7AE321E5F6D8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049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1"/>
            <a:ext cx="12191998" cy="449259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314"/>
            <a:ext cx="7783998" cy="449686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832104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7783999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056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2852928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9639FB1-C416-4550-8B7F-818DCA7584C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798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471F3A-3E6D-0DF1-74AB-CC9D04CFA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ED10C-5619-54D2-5D2D-E5D0A3E26E93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96777-297F-86C7-883A-2CA5E5F7CD86}"/>
              </a:ext>
            </a:extLst>
          </p:cNvPr>
          <p:cNvSpPr/>
          <p:nvPr/>
        </p:nvSpPr>
        <p:spPr>
          <a:xfrm flipH="1">
            <a:off x="6158536" y="6400799"/>
            <a:ext cx="6033460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12064"/>
            <a:ext cx="10844784" cy="117043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C6A79F2-1363-2482-D116-A2760202AE8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1984247"/>
            <a:ext cx="6214110" cy="387983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9959" y="1984248"/>
            <a:ext cx="3876346" cy="3879839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390-4D48-496D-9CF9-AA47EC8054B6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2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CCAF72-A322-2B88-2E9E-10B288C831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EF993-7F0D-4ECF-FD85-4AAFAAAF91C6}"/>
              </a:ext>
            </a:extLst>
          </p:cNvPr>
          <p:cNvSpPr/>
          <p:nvPr/>
        </p:nvSpPr>
        <p:spPr>
          <a:xfrm rot="10800000" flipH="1">
            <a:off x="0" y="4571999"/>
            <a:ext cx="12192003" cy="2286219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D141E1-516D-D7D9-7CAC-EBABCB077CDD}"/>
              </a:ext>
            </a:extLst>
          </p:cNvPr>
          <p:cNvSpPr/>
          <p:nvPr/>
        </p:nvSpPr>
        <p:spPr>
          <a:xfrm rot="10800000" flipH="1">
            <a:off x="4038600" y="4571779"/>
            <a:ext cx="8151938" cy="2286329"/>
          </a:xfrm>
          <a:prstGeom prst="rect">
            <a:avLst/>
          </a:prstGeom>
          <a:gradFill>
            <a:gsLst>
              <a:gs pos="0">
                <a:srgbClr val="FF5076">
                  <a:alpha val="0"/>
                </a:srgbClr>
              </a:gs>
              <a:gs pos="99000">
                <a:srgbClr val="91049C">
                  <a:alpha val="81961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73ECF1-2707-D092-89EA-AC6D4B79E56F}"/>
              </a:ext>
            </a:extLst>
          </p:cNvPr>
          <p:cNvSpPr/>
          <p:nvPr/>
        </p:nvSpPr>
        <p:spPr>
          <a:xfrm rot="14834054">
            <a:off x="3015414" y="2996601"/>
            <a:ext cx="2352194" cy="3826944"/>
          </a:xfrm>
          <a:custGeom>
            <a:avLst/>
            <a:gdLst>
              <a:gd name="connsiteX0" fmla="*/ 2352194 w 2352194"/>
              <a:gd name="connsiteY0" fmla="*/ 8624 h 3826944"/>
              <a:gd name="connsiteX1" fmla="*/ 749804 w 2352194"/>
              <a:gd name="connsiteY1" fmla="*/ 3826944 h 3826944"/>
              <a:gd name="connsiteX2" fmla="*/ 566692 w 2352194"/>
              <a:gd name="connsiteY2" fmla="*/ 3648149 h 3826944"/>
              <a:gd name="connsiteX3" fmla="*/ 0 w 2352194"/>
              <a:gd name="connsiteY3" fmla="*/ 2181415 h 3826944"/>
              <a:gd name="connsiteX4" fmla="*/ 2181415 w 2352194"/>
              <a:gd name="connsiteY4" fmla="*/ 0 h 382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2194" h="3826944">
                <a:moveTo>
                  <a:pt x="2352194" y="8624"/>
                </a:moveTo>
                <a:lnTo>
                  <a:pt x="749804" y="3826944"/>
                </a:lnTo>
                <a:lnTo>
                  <a:pt x="566692" y="3648149"/>
                </a:lnTo>
                <a:cubicBezTo>
                  <a:pt x="214596" y="3260758"/>
                  <a:pt x="0" y="2746147"/>
                  <a:pt x="0" y="2181415"/>
                </a:cubicBezTo>
                <a:cubicBezTo>
                  <a:pt x="0" y="976653"/>
                  <a:pt x="976652" y="0"/>
                  <a:pt x="2181415" y="0"/>
                </a:cubicBezTo>
                <a:close/>
              </a:path>
            </a:pathLst>
          </a:custGeom>
          <a:gradFill>
            <a:gsLst>
              <a:gs pos="0">
                <a:srgbClr val="FFBCAF">
                  <a:alpha val="33725"/>
                </a:srgbClr>
              </a:gs>
              <a:gs pos="100000">
                <a:srgbClr val="FF907A">
                  <a:alpha val="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9FDFDA-46A6-DCC7-FA34-612FC4BF8109}"/>
              </a:ext>
            </a:extLst>
          </p:cNvPr>
          <p:cNvSpPr/>
          <p:nvPr/>
        </p:nvSpPr>
        <p:spPr>
          <a:xfrm flipH="1">
            <a:off x="3047998" y="4571999"/>
            <a:ext cx="9143999" cy="1841109"/>
          </a:xfrm>
          <a:prstGeom prst="rect">
            <a:avLst/>
          </a:prstGeom>
          <a:gradFill>
            <a:gsLst>
              <a:gs pos="0">
                <a:srgbClr val="FF411C">
                  <a:alpha val="29804"/>
                </a:srgbClr>
              </a:gs>
              <a:gs pos="78000">
                <a:srgbClr val="DA002F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4791456"/>
            <a:ext cx="10570464" cy="11704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6025896"/>
            <a:ext cx="10579608" cy="4297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C20621E-D3A1-DE2F-A48A-0A5F279572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572000"/>
          </a:xfr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82602B3-F8C3-D957-5C3F-DF1749FA85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3152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0E38CC7-EEB9-1AD7-7B03-603746FE3F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5E238-6443-4E66-ABD7-AFE41A3FA712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53FF4E-D18A-13B0-6B0A-CF7AF0A523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07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99FD1-4C4F-942E-5C24-C7F30C3E10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93A5D-CF9E-656F-6E4D-BBE26617BBEC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D037C8-31EA-E42D-7880-3FC907A897D8}"/>
              </a:ext>
            </a:extLst>
          </p:cNvPr>
          <p:cNvSpPr/>
          <p:nvPr/>
        </p:nvSpPr>
        <p:spPr>
          <a:xfrm flipH="1">
            <a:off x="4380987" y="6400799"/>
            <a:ext cx="7811009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C72D447-6660-458A-13D3-C4FF070386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18" y="0"/>
            <a:ext cx="3520440" cy="364845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89BF-AB4A-41EB-BD3C-EE6397432347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931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5F419-3BE9-4269-E538-DB069E0C32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A2F20-DFC9-8EAE-10DC-BC89113C2D4F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C5968-63F8-AF79-49F2-4D9E9C22DD6B}"/>
              </a:ext>
            </a:extLst>
          </p:cNvPr>
          <p:cNvSpPr/>
          <p:nvPr/>
        </p:nvSpPr>
        <p:spPr>
          <a:xfrm flipH="1">
            <a:off x="3626812" y="6400799"/>
            <a:ext cx="8565184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895292" cy="158191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A3F22A9-E31A-48F3-DD64-8A176453247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2368296"/>
            <a:ext cx="2788920" cy="3429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3128" y="704088"/>
            <a:ext cx="7123176" cy="5175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1CA1-E6E1-4903-A39F-729F30B73A8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61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034161-664F-95F7-2318-8455D39DC5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5F8B4-8FF0-1254-0A5B-CC22084F6C2D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4E1ECA-F93C-A483-C4F1-29C42597B7D2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06865F-89CC-BE15-EAA2-7DE6517391D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AFE0B0-2261-5CA7-AE61-EDC374B643E3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7AA7DB0-DE62-3BEE-FB72-481649D63F9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CEE29-6799-F2C5-729F-491AE62D49D7}"/>
              </a:ext>
            </a:extLst>
          </p:cNvPr>
          <p:cNvSpPr/>
          <p:nvPr/>
        </p:nvSpPr>
        <p:spPr>
          <a:xfrm>
            <a:off x="-18286" y="4719145"/>
            <a:ext cx="12221346" cy="214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4974336"/>
            <a:ext cx="10433304" cy="1444752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60704" y="704088"/>
            <a:ext cx="10661904" cy="3849624"/>
          </a:xfrm>
        </p:spPr>
        <p:txBody>
          <a:bodyPr anchor="b">
            <a:normAutofit/>
          </a:bodyPr>
          <a:lstStyle>
            <a:lvl1pPr marL="0" indent="0" algn="ctr">
              <a:buNone/>
              <a:defRPr sz="27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D80555-5AA0-4039-B1D1-43225C709886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013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BB2D57-DDE5-A73E-9F8B-DA3ACB699F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66F834-30C7-711B-1DA9-E85C7CC17F11}"/>
              </a:ext>
            </a:extLst>
          </p:cNvPr>
          <p:cNvSpPr/>
          <p:nvPr/>
        </p:nvSpPr>
        <p:spPr>
          <a:xfrm flipH="1">
            <a:off x="18287" y="-2522"/>
            <a:ext cx="12192000" cy="6865568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6A7B6-C07F-DDF6-2DA7-A25316E3DB49}"/>
              </a:ext>
            </a:extLst>
          </p:cNvPr>
          <p:cNvSpPr/>
          <p:nvPr/>
        </p:nvSpPr>
        <p:spPr>
          <a:xfrm>
            <a:off x="-7227" y="-5045"/>
            <a:ext cx="12217513" cy="6868091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767CC-CF27-DF8F-8449-932B71E7F814}"/>
              </a:ext>
            </a:extLst>
          </p:cNvPr>
          <p:cNvSpPr/>
          <p:nvPr/>
        </p:nvSpPr>
        <p:spPr>
          <a:xfrm rot="10800000" flipH="1">
            <a:off x="429475" y="-5045"/>
            <a:ext cx="11788038" cy="6863044"/>
          </a:xfrm>
          <a:prstGeom prst="rect">
            <a:avLst/>
          </a:prstGeom>
          <a:gradFill>
            <a:gsLst>
              <a:gs pos="0">
                <a:srgbClr val="FA0036">
                  <a:alpha val="3922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DF59EC-E66B-10C0-FD29-4F5A7C07CC05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4A4547-53B1-493D-CE90-DA2AB946D64A}"/>
              </a:ext>
            </a:extLst>
          </p:cNvPr>
          <p:cNvSpPr/>
          <p:nvPr/>
        </p:nvSpPr>
        <p:spPr>
          <a:xfrm rot="16200000">
            <a:off x="-900224" y="892997"/>
            <a:ext cx="6860522" cy="5074531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809744"/>
            <a:ext cx="8156448" cy="154533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03504"/>
            <a:ext cx="10543032" cy="4114800"/>
          </a:xfrm>
        </p:spPr>
        <p:txBody>
          <a:bodyPr anchor="b">
            <a:normAutofit/>
          </a:bodyPr>
          <a:lstStyle>
            <a:lvl1pPr marL="0" indent="0" algn="ctr">
              <a:buNone/>
              <a:defRPr sz="25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282FB1-48E5-4F0A-9E9C-35DF3C629227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13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603504"/>
            <a:ext cx="10863072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7800" b="1" dirty="0"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149A69-19C1-4748-AF82-9FE4A85BF936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8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AFD00E-68E4-2C52-ADE7-B3CCEEF5D3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A70C64-A82F-539E-FA22-E9EDFA88F0CB}"/>
              </a:ext>
            </a:extLst>
          </p:cNvPr>
          <p:cNvSpPr/>
          <p:nvPr/>
        </p:nvSpPr>
        <p:spPr>
          <a:xfrm flipH="1">
            <a:off x="-1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51035-B1FE-075C-1780-50D3B30B2326}"/>
              </a:ext>
            </a:extLst>
          </p:cNvPr>
          <p:cNvSpPr/>
          <p:nvPr/>
        </p:nvSpPr>
        <p:spPr>
          <a:xfrm flipH="1">
            <a:off x="-6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1594AB-F53B-583B-B352-D96F6BEA3EAE}"/>
              </a:ext>
            </a:extLst>
          </p:cNvPr>
          <p:cNvSpPr/>
          <p:nvPr/>
        </p:nvSpPr>
        <p:spPr>
          <a:xfrm rot="5400000" flipH="1">
            <a:off x="-1890835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16DC94B-3BDB-1A55-CF02-E0ACF543DF06}"/>
              </a:ext>
            </a:extLst>
          </p:cNvPr>
          <p:cNvSpPr/>
          <p:nvPr/>
        </p:nvSpPr>
        <p:spPr>
          <a:xfrm rot="10800000">
            <a:off x="-25" y="875999"/>
            <a:ext cx="2609262" cy="4648800"/>
          </a:xfrm>
          <a:custGeom>
            <a:avLst/>
            <a:gdLst>
              <a:gd name="connsiteX0" fmla="*/ 2324400 w 2609262"/>
              <a:gd name="connsiteY0" fmla="*/ 4648800 h 4648800"/>
              <a:gd name="connsiteX1" fmla="*/ 0 w 2609262"/>
              <a:gd name="connsiteY1" fmla="*/ 2324400 h 4648800"/>
              <a:gd name="connsiteX2" fmla="*/ 2324400 w 2609262"/>
              <a:gd name="connsiteY2" fmla="*/ 0 h 4648800"/>
              <a:gd name="connsiteX3" fmla="*/ 2562056 w 2609262"/>
              <a:gd name="connsiteY3" fmla="*/ 12001 h 4648800"/>
              <a:gd name="connsiteX4" fmla="*/ 2609262 w 2609262"/>
              <a:gd name="connsiteY4" fmla="*/ 19205 h 4648800"/>
              <a:gd name="connsiteX5" fmla="*/ 2609262 w 2609262"/>
              <a:gd name="connsiteY5" fmla="*/ 4629595 h 4648800"/>
              <a:gd name="connsiteX6" fmla="*/ 2562056 w 2609262"/>
              <a:gd name="connsiteY6" fmla="*/ 4636799 h 4648800"/>
              <a:gd name="connsiteX7" fmla="*/ 2324400 w 2609262"/>
              <a:gd name="connsiteY7" fmla="*/ 4648800 h 464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9262" h="4648800">
                <a:moveTo>
                  <a:pt x="2324400" y="4648800"/>
                </a:moveTo>
                <a:cubicBezTo>
                  <a:pt x="1040669" y="4648800"/>
                  <a:pt x="0" y="3608131"/>
                  <a:pt x="0" y="2324400"/>
                </a:cubicBezTo>
                <a:cubicBezTo>
                  <a:pt x="0" y="1040669"/>
                  <a:pt x="1040669" y="0"/>
                  <a:pt x="2324400" y="0"/>
                </a:cubicBezTo>
                <a:cubicBezTo>
                  <a:pt x="2404633" y="0"/>
                  <a:pt x="2483917" y="4065"/>
                  <a:pt x="2562056" y="12001"/>
                </a:cubicBezTo>
                <a:lnTo>
                  <a:pt x="2609262" y="19205"/>
                </a:lnTo>
                <a:lnTo>
                  <a:pt x="2609262" y="4629595"/>
                </a:lnTo>
                <a:lnTo>
                  <a:pt x="2562056" y="4636799"/>
                </a:lnTo>
                <a:cubicBezTo>
                  <a:pt x="2483917" y="4644735"/>
                  <a:pt x="2404633" y="4648800"/>
                  <a:pt x="2324400" y="4648800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7458" y="731520"/>
            <a:ext cx="6794097" cy="555955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4800" b="1">
                <a:latin typeface="+mj-lt"/>
              </a:defRPr>
            </a:lvl1pPr>
            <a:lvl2pPr marL="228600" indent="0">
              <a:lnSpc>
                <a:spcPct val="100000"/>
              </a:lnSpc>
              <a:buNone/>
              <a:defRPr sz="4400" b="1">
                <a:latin typeface="+mj-lt"/>
              </a:defRPr>
            </a:lvl2pPr>
            <a:lvl3pPr marL="457200" indent="0">
              <a:lnSpc>
                <a:spcPct val="100000"/>
              </a:lnSpc>
              <a:buNone/>
              <a:defRPr sz="4000" b="1">
                <a:latin typeface="+mj-lt"/>
              </a:defRPr>
            </a:lvl3pPr>
            <a:lvl4pPr marL="685800" indent="0">
              <a:lnSpc>
                <a:spcPct val="100000"/>
              </a:lnSpc>
              <a:buNone/>
              <a:defRPr sz="3600" b="1">
                <a:latin typeface="+mj-lt"/>
              </a:defRPr>
            </a:lvl4pPr>
            <a:lvl5pPr marL="914400" indent="0">
              <a:lnSpc>
                <a:spcPct val="100000"/>
              </a:lnSpc>
              <a:buNone/>
              <a:defRPr sz="3200" b="1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5528E2-81C6-40A8-BAF0-0F7E271EAAEB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119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978408"/>
            <a:ext cx="10177272" cy="4837176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48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40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605F-F3B5-44D1-B7F6-31C6B11C8978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377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09A4D1-63C5-2E23-5C6B-F8AF9478218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070271-1317-4457-72C3-9560AF9D7416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EA2358-7C35-E7F3-E8C3-3D28909E4016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347F1A-F45E-1DB5-00F2-8254D6979D4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4CF8B62-DFD0-EBF8-5BB9-282EB5B6124B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BCED88-F67D-F1DB-27DB-72BF0D6DDBF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6EBBFD2-5112-E929-5402-0348DC2938AB}"/>
              </a:ext>
            </a:extLst>
          </p:cNvPr>
          <p:cNvSpPr/>
          <p:nvPr/>
        </p:nvSpPr>
        <p:spPr>
          <a:xfrm rot="12508972">
            <a:off x="5465204" y="1877618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69311F-FD36-C119-8B93-522F477634FB}"/>
              </a:ext>
            </a:extLst>
          </p:cNvPr>
          <p:cNvSpPr/>
          <p:nvPr/>
        </p:nvSpPr>
        <p:spPr>
          <a:xfrm flipV="1">
            <a:off x="-18286" y="-5046"/>
            <a:ext cx="12221346" cy="509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19" y="731520"/>
            <a:ext cx="9181224" cy="3806425"/>
          </a:xfrm>
        </p:spPr>
        <p:txBody>
          <a:bodyPr anchor="t">
            <a:normAutofit/>
          </a:bodyPr>
          <a:lstStyle>
            <a:lvl1pPr marL="0" indent="0">
              <a:lnSpc>
                <a:spcPct val="110000"/>
              </a:lnSpc>
              <a:buNone/>
              <a:defRPr sz="46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4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D5DB-B0AB-4B30-B4E2-CD0D5A14763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704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C6A6A9-A341-BF9D-FA80-3868D42AC7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59BFB5-5C25-0FCB-27C7-A478767CACAC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B5F22C-2988-B6EC-AA0B-D03BCA1A0B45}"/>
              </a:ext>
            </a:extLst>
          </p:cNvPr>
          <p:cNvSpPr/>
          <p:nvPr/>
        </p:nvSpPr>
        <p:spPr>
          <a:xfrm rot="10800000" flipH="1">
            <a:off x="1009651" y="4853253"/>
            <a:ext cx="10172700" cy="976045"/>
          </a:xfrm>
          <a:prstGeom prst="rect">
            <a:avLst/>
          </a:prstGeom>
          <a:gradFill>
            <a:gsLst>
              <a:gs pos="0">
                <a:srgbClr val="FE4A00">
                  <a:alpha val="66667"/>
                </a:srgbClr>
              </a:gs>
              <a:gs pos="100000">
                <a:srgbClr val="9C2C97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09EC5E-5DB0-5907-06E8-B18F1AE29144}"/>
              </a:ext>
            </a:extLst>
          </p:cNvPr>
          <p:cNvSpPr/>
          <p:nvPr/>
        </p:nvSpPr>
        <p:spPr>
          <a:xfrm flipH="1">
            <a:off x="1009648" y="4853256"/>
            <a:ext cx="7105652" cy="976043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5020056"/>
            <a:ext cx="9198864" cy="64922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1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20824" y="1737360"/>
            <a:ext cx="8156448" cy="256946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buNone/>
              <a:defRPr sz="3500">
                <a:latin typeface="+mj-lt"/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9EA1B-07C3-4F43-B7BA-72BA44EE9757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224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F513F4-C880-287E-B00A-BD9B413CB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8A6AB-C3A8-7501-6BC6-83CFA6C0F9A3}"/>
              </a:ext>
            </a:extLst>
          </p:cNvPr>
          <p:cNvSpPr/>
          <p:nvPr/>
        </p:nvSpPr>
        <p:spPr>
          <a:xfrm>
            <a:off x="1009651" y="1028698"/>
            <a:ext cx="10172706" cy="4800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F9668-0C20-D45C-536B-66FBB7F30C45}"/>
              </a:ext>
            </a:extLst>
          </p:cNvPr>
          <p:cNvSpPr/>
          <p:nvPr/>
        </p:nvSpPr>
        <p:spPr>
          <a:xfrm flipH="1">
            <a:off x="1009649" y="1028699"/>
            <a:ext cx="10174534" cy="4800598"/>
          </a:xfrm>
          <a:prstGeom prst="rect">
            <a:avLst/>
          </a:prstGeom>
          <a:gradFill>
            <a:gsLst>
              <a:gs pos="9000">
                <a:srgbClr val="FF9265"/>
              </a:gs>
              <a:gs pos="95000">
                <a:srgbClr val="DA002F">
                  <a:alpha val="79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2C855-B15C-090B-5493-3D36B8A52654}"/>
              </a:ext>
            </a:extLst>
          </p:cNvPr>
          <p:cNvSpPr/>
          <p:nvPr/>
        </p:nvSpPr>
        <p:spPr>
          <a:xfrm rot="10800000" flipH="1">
            <a:off x="1005991" y="4421079"/>
            <a:ext cx="10176358" cy="1408215"/>
          </a:xfrm>
          <a:prstGeom prst="rect">
            <a:avLst/>
          </a:prstGeom>
          <a:gradFill>
            <a:gsLst>
              <a:gs pos="26000">
                <a:srgbClr val="BA0267">
                  <a:alpha val="0"/>
                </a:srgbClr>
              </a:gs>
              <a:gs pos="95000">
                <a:srgbClr val="9B3597">
                  <a:alpha val="62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81CB20-1010-8C73-0086-CAB904E4B99D}"/>
              </a:ext>
            </a:extLst>
          </p:cNvPr>
          <p:cNvSpPr/>
          <p:nvPr/>
        </p:nvSpPr>
        <p:spPr>
          <a:xfrm rot="5400000" flipH="1">
            <a:off x="3568444" y="-1531928"/>
            <a:ext cx="4800598" cy="9921854"/>
          </a:xfrm>
          <a:prstGeom prst="rect">
            <a:avLst/>
          </a:prstGeom>
          <a:gradFill>
            <a:gsLst>
              <a:gs pos="22000">
                <a:srgbClr val="A60296">
                  <a:alpha val="49000"/>
                </a:srgbClr>
              </a:gs>
              <a:gs pos="99000">
                <a:srgbClr val="DA002F">
                  <a:alpha val="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4736592"/>
            <a:ext cx="8349303" cy="79552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200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1481328"/>
            <a:ext cx="8001000" cy="2752344"/>
          </a:xfrm>
        </p:spPr>
        <p:txBody>
          <a:bodyPr vert="horz" lIns="91440" tIns="45720" rIns="91440" bIns="45720" rtlCol="0" anchor="ctr">
            <a:normAutofit/>
          </a:bodyPr>
          <a:lstStyle>
            <a:lvl1pPr marL="128016" indent="-137160">
              <a:lnSpc>
                <a:spcPct val="110000"/>
              </a:lnSpc>
              <a:buNone/>
              <a:defRPr lang="en-US" sz="32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3807E-EE2A-4FC6-9EE1-019AAE762D48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8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DD7BB-25B8-B7A3-8E13-EDE8E1090689}"/>
              </a:ext>
            </a:extLst>
          </p:cNvPr>
          <p:cNvSpPr/>
          <p:nvPr/>
        </p:nvSpPr>
        <p:spPr>
          <a:xfrm rot="10800000" flipH="1">
            <a:off x="0" y="0"/>
            <a:ext cx="6096000" cy="6868461"/>
          </a:xfrm>
          <a:prstGeom prst="rect">
            <a:avLst/>
          </a:prstGeom>
          <a:gradFill>
            <a:gsLst>
              <a:gs pos="0">
                <a:srgbClr val="FE4A00">
                  <a:alpha val="65882"/>
                </a:srgbClr>
              </a:gs>
              <a:gs pos="100000">
                <a:srgbClr val="A6025C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6C05D2-D53F-950D-185E-08B200EEFEB9}"/>
              </a:ext>
            </a:extLst>
          </p:cNvPr>
          <p:cNvSpPr/>
          <p:nvPr/>
        </p:nvSpPr>
        <p:spPr>
          <a:xfrm rot="10800000" flipH="1">
            <a:off x="-18287" y="4582455"/>
            <a:ext cx="6114286" cy="2275539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99000">
                <a:srgbClr val="92248E">
                  <a:alpha val="2666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F5C2-3AA9-7510-308E-9D21678F7EFC}"/>
              </a:ext>
            </a:extLst>
          </p:cNvPr>
          <p:cNvSpPr/>
          <p:nvPr/>
        </p:nvSpPr>
        <p:spPr>
          <a:xfrm rot="5400000" flipH="1">
            <a:off x="-148955" y="532365"/>
            <a:ext cx="6878924" cy="5814190"/>
          </a:xfrm>
          <a:prstGeom prst="rect">
            <a:avLst/>
          </a:prstGeom>
          <a:gradFill>
            <a:gsLst>
              <a:gs pos="0">
                <a:srgbClr val="FE4A00">
                  <a:alpha val="0"/>
                </a:srgbClr>
              </a:gs>
              <a:gs pos="100000">
                <a:srgbClr val="A60296">
                  <a:alpha val="38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D13448-08C3-4231-6CCA-F17E4C608199}"/>
              </a:ext>
            </a:extLst>
          </p:cNvPr>
          <p:cNvSpPr/>
          <p:nvPr/>
        </p:nvSpPr>
        <p:spPr>
          <a:xfrm rot="10800000">
            <a:off x="949046" y="1319084"/>
            <a:ext cx="4648799" cy="4648799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941832"/>
            <a:ext cx="4626864" cy="32095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4336"/>
            <a:ext cx="4626864" cy="1453896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6455664"/>
            <a:ext cx="409651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2D689D1-54B3-41D9-B112-32329B9B3CC6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974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2" y="0"/>
            <a:ext cx="6099048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721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9A9201-705F-55B6-3F46-D68411A32E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BBA50-2898-3426-D749-CD2833395810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BEDF5-EA71-E3BD-29EA-A8A58B1227EE}"/>
              </a:ext>
            </a:extLst>
          </p:cNvPr>
          <p:cNvSpPr/>
          <p:nvPr/>
        </p:nvSpPr>
        <p:spPr>
          <a:xfrm flipH="1">
            <a:off x="8115303" y="1028698"/>
            <a:ext cx="3086100" cy="4800599"/>
          </a:xfrm>
          <a:prstGeom prst="rect">
            <a:avLst/>
          </a:prstGeom>
          <a:gradFill>
            <a:gsLst>
              <a:gs pos="0">
                <a:srgbClr val="FE4A00">
                  <a:alpha val="81000"/>
                </a:srgbClr>
              </a:gs>
              <a:gs pos="100000">
                <a:srgbClr val="9C2C97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BA6F75-CEBF-CDAC-9F4B-3C794F813211}"/>
              </a:ext>
            </a:extLst>
          </p:cNvPr>
          <p:cNvSpPr/>
          <p:nvPr/>
        </p:nvSpPr>
        <p:spPr>
          <a:xfrm rot="10800000" flipH="1">
            <a:off x="8124832" y="1028696"/>
            <a:ext cx="3076572" cy="3584648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1352" y="1792224"/>
            <a:ext cx="2322576" cy="3465576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0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37360" y="1399032"/>
            <a:ext cx="5751576" cy="4041648"/>
          </a:xfrm>
        </p:spPr>
        <p:txBody>
          <a:bodyPr vert="horz" lIns="91440" tIns="45720" rIns="91440" bIns="45720" rtlCol="0" anchor="ctr">
            <a:normAutofit/>
          </a:bodyPr>
          <a:lstStyle>
            <a:lvl1pPr marL="182880" indent="-182880">
              <a:lnSpc>
                <a:spcPct val="110000"/>
              </a:lnSpc>
              <a:spcBef>
                <a:spcPts val="0"/>
              </a:spcBef>
              <a:buNone/>
              <a:defRPr lang="en-US" sz="34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3F7370-1EC1-45B2-A4ED-6E75D0D33CB2}" type="datetime2">
              <a:rPr lang="en-US" smtClean="0"/>
              <a:t>Monday, April 6, 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334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294248"/>
            <a:ext cx="10844784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1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88F3-C7E5-4A3A-8622-BE18DF2C9CD0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485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58457-C0B1-48D7-AA49-8444851E001C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268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700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822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39309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056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826137"/>
            <a:ext cx="3310128" cy="3153877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E5A5D34-8853-9D0F-8F1B-90E5CC5A7D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1313" y="603504"/>
            <a:ext cx="6154737" cy="537651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38C-EAAD-4752-A6B6-9F33A31C7FA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115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ectangle 2">
            <a:extLst>
              <a:ext uri="{FF2B5EF4-FFF2-40B4-BE49-F238E27FC236}">
                <a16:creationId xmlns:a16="http://schemas.microsoft.com/office/drawing/2014/main" id="{80E46A2F-19F0-DFCD-9CE3-04C79F793D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1DC8D0-ECB3-9C81-4ADA-D2C30B00B146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9673D-65B2-D6C4-C53F-8652E7E8A8A2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2E07E3-56CC-285D-C461-695C95F6ECD4}"/>
              </a:ext>
            </a:extLst>
          </p:cNvPr>
          <p:cNvSpPr/>
          <p:nvPr/>
        </p:nvSpPr>
        <p:spPr>
          <a:xfrm rot="10800000">
            <a:off x="8115300" y="-1"/>
            <a:ext cx="4076700" cy="3200400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013C450-5422-C684-DC49-499D1A1B957B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10881360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1520" y="3657600"/>
            <a:ext cx="10881360" cy="27432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0D6DD4-D4A4-4FD2-90EE-29743B49734D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875154-47EA-9315-F160-02DA5541D6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7130E-6216-789E-BE08-6D1E3E75622B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499983-7B9C-7C3D-25C2-1715A4226DE4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92B90-6109-F01B-1ABB-6BED7A1F1389}"/>
              </a:ext>
            </a:extLst>
          </p:cNvPr>
          <p:cNvSpPr/>
          <p:nvPr/>
        </p:nvSpPr>
        <p:spPr>
          <a:xfrm rot="10800000">
            <a:off x="8115300" y="-5"/>
            <a:ext cx="4076700" cy="3200404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8F1BDFB-261A-F796-17BC-584DAB2E77B1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77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58E3E8-0931-8EEE-FF77-1C25EBBE79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E0C29-D9B0-E434-079F-9F0C40DF20EC}"/>
              </a:ext>
            </a:extLst>
          </p:cNvPr>
          <p:cNvSpPr/>
          <p:nvPr/>
        </p:nvSpPr>
        <p:spPr>
          <a:xfrm rot="5400000" flipH="1">
            <a:off x="-1399562" y="1399556"/>
            <a:ext cx="6875820" cy="4076703"/>
          </a:xfrm>
          <a:prstGeom prst="rect">
            <a:avLst/>
          </a:prstGeom>
          <a:gradFill>
            <a:gsLst>
              <a:gs pos="11000">
                <a:srgbClr val="92248E"/>
              </a:gs>
              <a:gs pos="100000">
                <a:srgbClr val="FF411C">
                  <a:alpha val="8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F604E-FEFA-3809-8244-5B72EE7BB044}"/>
              </a:ext>
            </a:extLst>
          </p:cNvPr>
          <p:cNvSpPr/>
          <p:nvPr/>
        </p:nvSpPr>
        <p:spPr>
          <a:xfrm rot="16200000">
            <a:off x="890124" y="3681875"/>
            <a:ext cx="2296453" cy="4076701"/>
          </a:xfrm>
          <a:prstGeom prst="rect">
            <a:avLst/>
          </a:prstGeom>
          <a:gradFill>
            <a:gsLst>
              <a:gs pos="0">
                <a:srgbClr val="DA002F">
                  <a:alpha val="55000"/>
                </a:srgbClr>
              </a:gs>
              <a:gs pos="100000">
                <a:srgbClr val="FF907A">
                  <a:alpha val="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8E261-930C-6A44-A568-9DD2A88D3526}"/>
              </a:ext>
            </a:extLst>
          </p:cNvPr>
          <p:cNvSpPr/>
          <p:nvPr/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3000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850392"/>
            <a:ext cx="2935224" cy="303580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5001768"/>
            <a:ext cx="2926080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600" cap="all" spc="4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0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2648" y="6455664"/>
            <a:ext cx="322783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144AFCF-5D00-4E8A-BE78-0A3382672AA6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889FC6C-F243-CA40-35F8-13153EA5EB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8115300" cy="68684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2626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FE7F8B-D1C1-6301-75A5-2EC4374F9AF1}"/>
              </a:ext>
            </a:extLst>
          </p:cNvPr>
          <p:cNvSpPr/>
          <p:nvPr/>
        </p:nvSpPr>
        <p:spPr>
          <a:xfrm flipH="1" flipV="1">
            <a:off x="-14449" y="0"/>
            <a:ext cx="1222473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D8467A-A1B6-E7E6-CAD4-E63E0FE2CCCB}"/>
              </a:ext>
            </a:extLst>
          </p:cNvPr>
          <p:cNvSpPr/>
          <p:nvPr/>
        </p:nvSpPr>
        <p:spPr>
          <a:xfrm flipV="1">
            <a:off x="-7227" y="-5046"/>
            <a:ext cx="12217513" cy="686556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C06E7-BC9C-2F5F-5DD1-D04EB713C63D}"/>
              </a:ext>
            </a:extLst>
          </p:cNvPr>
          <p:cNvSpPr/>
          <p:nvPr/>
        </p:nvSpPr>
        <p:spPr>
          <a:xfrm rot="10800000" flipH="1" flipV="1">
            <a:off x="-25514" y="-5045"/>
            <a:ext cx="12217514" cy="6865568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chemeClr val="accent2">
                  <a:alpha val="98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261F8-8CD8-F2E0-C386-BE6A16D95BFC}"/>
              </a:ext>
            </a:extLst>
          </p:cNvPr>
          <p:cNvSpPr/>
          <p:nvPr/>
        </p:nvSpPr>
        <p:spPr>
          <a:xfrm rot="16200000" flipH="1" flipV="1">
            <a:off x="3802775" y="-3817222"/>
            <a:ext cx="4571999" cy="12206450"/>
          </a:xfrm>
          <a:prstGeom prst="rect">
            <a:avLst/>
          </a:prstGeom>
          <a:gradFill>
            <a:gsLst>
              <a:gs pos="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D4A82C-6849-A88D-6D57-833E9A7481B9}"/>
              </a:ext>
            </a:extLst>
          </p:cNvPr>
          <p:cNvSpPr/>
          <p:nvPr/>
        </p:nvSpPr>
        <p:spPr>
          <a:xfrm rot="13168948" flipH="1" flipV="1">
            <a:off x="1027160" y="609473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5CA38-7F60-D664-4EC0-C54B60C02BCF}"/>
              </a:ext>
            </a:extLst>
          </p:cNvPr>
          <p:cNvSpPr/>
          <p:nvPr/>
        </p:nvSpPr>
        <p:spPr>
          <a:xfrm rot="5400000" flipV="1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62000"/>
                </a:srgbClr>
              </a:gs>
              <a:gs pos="77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16" y="987552"/>
            <a:ext cx="7644384" cy="294436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8728" y="5294376"/>
            <a:ext cx="7644384" cy="107899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DE8AB4-3D9C-4366-A8D9-9A4F01D1112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55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344B8E2B-A9B5-DCE0-5C06-E99F762397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38FEA-146D-53B3-36B0-5CBD8040636E}"/>
              </a:ext>
            </a:extLst>
          </p:cNvPr>
          <p:cNvSpPr/>
          <p:nvPr/>
        </p:nvSpPr>
        <p:spPr>
          <a:xfrm flipH="1">
            <a:off x="9143995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4D35E-A520-CA7A-97CB-6D815AB4CC5D}"/>
              </a:ext>
            </a:extLst>
          </p:cNvPr>
          <p:cNvSpPr/>
          <p:nvPr/>
        </p:nvSpPr>
        <p:spPr>
          <a:xfrm flipH="1">
            <a:off x="9143990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5E890B-58C1-DD36-E90B-FFF0BE0CB5CB}"/>
              </a:ext>
            </a:extLst>
          </p:cNvPr>
          <p:cNvSpPr/>
          <p:nvPr/>
        </p:nvSpPr>
        <p:spPr>
          <a:xfrm rot="5400000" flipH="1">
            <a:off x="7253161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CD52CC-E8F2-3220-AE19-8A482DD1F236}"/>
              </a:ext>
            </a:extLst>
          </p:cNvPr>
          <p:cNvSpPr/>
          <p:nvPr/>
        </p:nvSpPr>
        <p:spPr>
          <a:xfrm rot="12508972">
            <a:off x="7949750" y="1673989"/>
            <a:ext cx="3201591" cy="4397456"/>
          </a:xfrm>
          <a:custGeom>
            <a:avLst/>
            <a:gdLst>
              <a:gd name="connsiteX0" fmla="*/ 3201591 w 3201591"/>
              <a:gd name="connsiteY0" fmla="*/ 4296647 h 4397456"/>
              <a:gd name="connsiteX1" fmla="*/ 3007294 w 3201591"/>
              <a:gd name="connsiteY1" fmla="*/ 4346606 h 4397456"/>
              <a:gd name="connsiteX2" fmla="*/ 2502877 w 3201591"/>
              <a:gd name="connsiteY2" fmla="*/ 4397456 h 4397456"/>
              <a:gd name="connsiteX3" fmla="*/ 0 w 3201591"/>
              <a:gd name="connsiteY3" fmla="*/ 1894579 h 4397456"/>
              <a:gd name="connsiteX4" fmla="*/ 733076 w 3201591"/>
              <a:gd name="connsiteY4" fmla="*/ 124777 h 4397456"/>
              <a:gd name="connsiteX5" fmla="*/ 870365 w 3201591"/>
              <a:gd name="connsiteY5" fmla="*/ 0 h 439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1591" h="4397456">
                <a:moveTo>
                  <a:pt x="3201591" y="4296647"/>
                </a:moveTo>
                <a:lnTo>
                  <a:pt x="3007294" y="4346606"/>
                </a:lnTo>
                <a:cubicBezTo>
                  <a:pt x="2844362" y="4379947"/>
                  <a:pt x="2675664" y="4397456"/>
                  <a:pt x="2502877" y="4397456"/>
                </a:cubicBezTo>
                <a:cubicBezTo>
                  <a:pt x="1120576" y="4397456"/>
                  <a:pt x="0" y="3276880"/>
                  <a:pt x="0" y="1894579"/>
                </a:cubicBezTo>
                <a:cubicBezTo>
                  <a:pt x="0" y="1203428"/>
                  <a:pt x="280144" y="577709"/>
                  <a:pt x="733076" y="124777"/>
                </a:cubicBezTo>
                <a:lnTo>
                  <a:pt x="870365" y="0"/>
                </a:ln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cap="all" spc="550" baseline="0"/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ED2F463-51E0-AB87-A5B5-6942461A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0796B80-FA43-2B89-5F9F-72443F8E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4909" y="6455664"/>
            <a:ext cx="3472868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59F214-985C-4E7A-8724-986944FA2171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C1096F3-B460-B6B3-0D52-AEFDD7F6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09489" y="6455664"/>
            <a:ext cx="5486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14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F7CFA0-C3A1-5564-DD4B-90674874B0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E2F783-0ED7-1F0B-219A-198549E350DD}"/>
              </a:ext>
            </a:extLst>
          </p:cNvPr>
          <p:cNvSpPr/>
          <p:nvPr/>
        </p:nvSpPr>
        <p:spPr>
          <a:xfrm>
            <a:off x="-6" y="-25866"/>
            <a:ext cx="12192005" cy="4589428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85000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F09062-D41B-0E2E-C1C0-F27562ED9597}"/>
              </a:ext>
            </a:extLst>
          </p:cNvPr>
          <p:cNvSpPr/>
          <p:nvPr/>
        </p:nvSpPr>
        <p:spPr>
          <a:xfrm rot="16200000">
            <a:off x="3805950" y="-3822495"/>
            <a:ext cx="4580101" cy="12191999"/>
          </a:xfrm>
          <a:prstGeom prst="rect">
            <a:avLst/>
          </a:prstGeom>
          <a:gradFill>
            <a:gsLst>
              <a:gs pos="0">
                <a:srgbClr val="FE4A00">
                  <a:alpha val="50000"/>
                </a:srgbClr>
              </a:gs>
              <a:gs pos="99000">
                <a:srgbClr val="A3299D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D366-64E2-13D3-2734-861E811E1F1A}"/>
              </a:ext>
            </a:extLst>
          </p:cNvPr>
          <p:cNvSpPr/>
          <p:nvPr/>
        </p:nvSpPr>
        <p:spPr>
          <a:xfrm rot="10800000">
            <a:off x="8150806" y="-25872"/>
            <a:ext cx="4041192" cy="4589427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84000">
                <a:srgbClr val="FF907A">
                  <a:alpha val="32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5B9BA8-AE27-B639-DB51-7E498FA9422B}"/>
              </a:ext>
            </a:extLst>
          </p:cNvPr>
          <p:cNvSpPr/>
          <p:nvPr/>
        </p:nvSpPr>
        <p:spPr>
          <a:xfrm rot="12508972">
            <a:off x="5485611" y="-1118641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585216"/>
            <a:ext cx="6858000" cy="3200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cap="all" spc="55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8C9C02-FCB9-44E9-9951-263455134367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01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1BDDB7-A96E-2151-63B9-28A103D980D2}"/>
              </a:ext>
            </a:extLst>
          </p:cNvPr>
          <p:cNvSpPr/>
          <p:nvPr/>
        </p:nvSpPr>
        <p:spPr>
          <a:xfrm flipH="1">
            <a:off x="-7229" y="-2522"/>
            <a:ext cx="1221751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992C5-451E-EC0E-D54A-B0AA21D57F04}"/>
              </a:ext>
            </a:extLst>
          </p:cNvPr>
          <p:cNvSpPr/>
          <p:nvPr/>
        </p:nvSpPr>
        <p:spPr>
          <a:xfrm>
            <a:off x="-7227" y="-5045"/>
            <a:ext cx="12217513" cy="6860523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4914C5-E872-F937-694B-9226A87D21A6}"/>
              </a:ext>
            </a:extLst>
          </p:cNvPr>
          <p:cNvSpPr/>
          <p:nvPr/>
        </p:nvSpPr>
        <p:spPr>
          <a:xfrm rot="10800000" flipH="1">
            <a:off x="7226" y="-5045"/>
            <a:ext cx="12203060" cy="6863044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2BF5D5-EB9E-9501-6A32-C2BB4C8ED6A7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768E01-CF59-AC8E-6819-61512B528C04}"/>
              </a:ext>
            </a:extLst>
          </p:cNvPr>
          <p:cNvSpPr/>
          <p:nvPr/>
        </p:nvSpPr>
        <p:spPr>
          <a:xfrm rot="8431052" flipH="1">
            <a:off x="1403739" y="524809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6865A1-AC73-67A9-BC14-E75D3F26BDE9}"/>
              </a:ext>
            </a:extLst>
          </p:cNvPr>
          <p:cNvSpPr/>
          <p:nvPr/>
        </p:nvSpPr>
        <p:spPr>
          <a:xfrm rot="16200000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807208"/>
            <a:ext cx="7644384" cy="334670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54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A3F06B-6751-4328-A64C-7E682DA41140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96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E3211F5-0F92-9768-CA9E-42BD20D242AD}"/>
              </a:ext>
            </a:extLst>
          </p:cNvPr>
          <p:cNvSpPr/>
          <p:nvPr/>
        </p:nvSpPr>
        <p:spPr>
          <a:xfrm rot="10800000" flipH="1">
            <a:off x="0" y="6410026"/>
            <a:ext cx="12192000" cy="448056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65722-DE3B-A05F-AE94-E31AF26EBF9D}"/>
              </a:ext>
            </a:extLst>
          </p:cNvPr>
          <p:cNvSpPr/>
          <p:nvPr/>
        </p:nvSpPr>
        <p:spPr>
          <a:xfrm flipH="1">
            <a:off x="4076700" y="6409937"/>
            <a:ext cx="8115298" cy="448063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272" y="1837944"/>
            <a:ext cx="9985248" cy="4352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581912" y="1682496"/>
            <a:ext cx="355701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22008" y="6455664"/>
            <a:ext cx="4672584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7FA31CB7-48AA-4691-B614-160E906C518A}" type="datetime2">
              <a:rPr lang="en-US" smtClean="0"/>
              <a:t>Monday, April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304" y="6455664"/>
            <a:ext cx="5486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pc="200" baseline="0"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  <p:sldLayoutId id="2147483879" r:id="rId18"/>
    <p:sldLayoutId id="2147483880" r:id="rId19"/>
    <p:sldLayoutId id="2147483881" r:id="rId20"/>
    <p:sldLayoutId id="2147483882" r:id="rId21"/>
    <p:sldLayoutId id="2147483883" r:id="rId22"/>
    <p:sldLayoutId id="2147483884" r:id="rId23"/>
    <p:sldLayoutId id="2147483885" r:id="rId24"/>
    <p:sldLayoutId id="2147483886" r:id="rId25"/>
    <p:sldLayoutId id="2147483887" r:id="rId26"/>
    <p:sldLayoutId id="2147483888" r:id="rId27"/>
    <p:sldLayoutId id="2147483889" r:id="rId28"/>
    <p:sldLayoutId id="2147483890" r:id="rId29"/>
    <p:sldLayoutId id="2147483891" r:id="rId30"/>
    <p:sldLayoutId id="2147483892" r:id="rId31"/>
    <p:sldLayoutId id="2147483861" r:id="rId32"/>
    <p:sldLayoutId id="2147483893" r:id="rId33"/>
    <p:sldLayoutId id="2147483894" r:id="rId34"/>
    <p:sldLayoutId id="2147483895" r:id="rId35"/>
    <p:sldLayoutId id="2147483896" r:id="rId36"/>
    <p:sldLayoutId id="2147483897" r:id="rId37"/>
    <p:sldLayoutId id="2147483898" r:id="rId38"/>
    <p:sldLayoutId id="2147483899" r:id="rId39"/>
    <p:sldLayoutId id="2147483907" r:id="rId40"/>
    <p:sldLayoutId id="2147483900" r:id="rId41"/>
    <p:sldLayoutId id="2147483901" r:id="rId42"/>
    <p:sldLayoutId id="2147483902" r:id="rId43"/>
    <p:sldLayoutId id="2147483903" r:id="rId44"/>
    <p:sldLayoutId id="2147483904" r:id="rId45"/>
    <p:sldLayoutId id="2147483905" r:id="rId46"/>
    <p:sldLayoutId id="2147483906" r:id="rId47"/>
    <p:sldLayoutId id="2147483860" r:id="rId4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675B50-C877-A341-9DE1-CA939910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1565" y="2830286"/>
            <a:ext cx="5360053" cy="1875064"/>
          </a:xfrm>
        </p:spPr>
        <p:txBody>
          <a:bodyPr anchor="t">
            <a:norm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pt-BR" sz="2400" dirty="0"/>
              <a:t>NOVA RESOLUÇÃO EDUCAÇÃO ESPECIAL </a:t>
            </a:r>
            <a:br>
              <a:rPr lang="pt-BR" sz="2400" dirty="0"/>
            </a:br>
            <a:r>
              <a:rPr lang="pt-BR" sz="1600" dirty="0"/>
              <a:t>na perspectiva inclusiva</a:t>
            </a:r>
            <a:endParaRPr lang="pt-BR" sz="2400" dirty="0"/>
          </a:p>
        </p:txBody>
      </p:sp>
      <p:pic>
        <p:nvPicPr>
          <p:cNvPr id="1026" name="Picture 2" descr="Mestrado Profissional em Educação Inclusiva – PROFEI – Universidade de  Pernambuco – Campus Mata Norte">
            <a:extLst>
              <a:ext uri="{FF2B5EF4-FFF2-40B4-BE49-F238E27FC236}">
                <a16:creationId xmlns:a16="http://schemas.microsoft.com/office/drawing/2014/main" id="{2A6D7829-86AA-58B1-930D-1EE0BA527F88}"/>
              </a:ext>
            </a:extLst>
          </p:cNvPr>
          <p:cNvPicPr>
            <a:picLocks noGrp="1" noChangeAspect="1" noChangeArrowheads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8" b="4238"/>
          <a:stretch/>
        </p:blipFill>
        <p:spPr bwMode="auto">
          <a:xfrm>
            <a:off x="363" y="-1"/>
            <a:ext cx="6281202" cy="6411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96D63864-C874-55C6-EFDB-4A899566502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1565" y="1730830"/>
            <a:ext cx="5529435" cy="827314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pt-BR" b="1" dirty="0"/>
              <a:t>CONSELHO ESTADUAL DE EDUCAÇÃO – CEE/MA</a:t>
            </a:r>
          </a:p>
          <a:p>
            <a:endParaRPr lang="pt-BR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EF2EC61-2041-80F4-658F-8DA43F30E05A}"/>
              </a:ext>
            </a:extLst>
          </p:cNvPr>
          <p:cNvSpPr txBox="1"/>
          <p:nvPr/>
        </p:nvSpPr>
        <p:spPr>
          <a:xfrm>
            <a:off x="6749143" y="4582886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CONSULTA PÚBLICA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2A25925-E633-5869-3C2C-AD8AF6290F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429" y="500734"/>
            <a:ext cx="912203" cy="96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29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DDFBB-7780-997F-0452-E27AB2190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BR" sz="3100" dirty="0">
                <a:solidFill>
                  <a:srgbClr val="FF0000"/>
                </a:solidFill>
              </a:rPr>
              <a:t>DIREITO À EDUCAÇÃO ESPECIAL INCLUSIVA</a:t>
            </a:r>
            <a:br>
              <a:rPr lang="pt-BR" sz="3600" dirty="0"/>
            </a:br>
            <a:r>
              <a:rPr lang="pt-BR" sz="3100" dirty="0"/>
              <a:t>Fundamentos Jurídicos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1C495EA8-0329-17FD-8D23-BBE1F3DC7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588" y="1143868"/>
            <a:ext cx="5074920" cy="559834"/>
          </a:xfrm>
        </p:spPr>
        <p:txBody>
          <a:bodyPr/>
          <a:lstStyle/>
          <a:p>
            <a:pPr algn="ctr"/>
            <a:r>
              <a:rPr lang="pt-BR" dirty="0"/>
              <a:t>internacional</a:t>
            </a: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93977982-3227-7999-4D2D-14AA35452F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1845219"/>
            <a:ext cx="5074920" cy="411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600" dirty="0"/>
              <a:t>❖ Declaração Universal dos Direitos Humanos (1948)</a:t>
            </a:r>
          </a:p>
          <a:p>
            <a:pPr marL="0" indent="0">
              <a:buNone/>
            </a:pPr>
            <a:r>
              <a:rPr lang="pt-BR" sz="1600" dirty="0"/>
              <a:t>❖ Declaração Americana dos Direitos e Deveres do Homem (OEA, 1948)</a:t>
            </a:r>
          </a:p>
          <a:p>
            <a:pPr marL="0" indent="0">
              <a:buNone/>
            </a:pPr>
            <a:r>
              <a:rPr lang="pt-BR" sz="1600" dirty="0"/>
              <a:t>❖ Convenção Americana sobre Direitos Humanos – Pacto de San José da Costa Rica (OEA,1969) </a:t>
            </a:r>
          </a:p>
          <a:p>
            <a:pPr marL="0" indent="0">
              <a:buNone/>
            </a:pPr>
            <a:r>
              <a:rPr lang="pt-BR" sz="1600" dirty="0"/>
              <a:t>❖ Convenção sobre os Direitos da Criança (ONU, 1989) </a:t>
            </a:r>
          </a:p>
          <a:p>
            <a:pPr marL="0" indent="0">
              <a:buNone/>
            </a:pPr>
            <a:r>
              <a:rPr lang="pt-BR" sz="1600" dirty="0"/>
              <a:t>❖ Declaração de Salamanca (UNESCO/ONU, 1994) </a:t>
            </a:r>
          </a:p>
          <a:p>
            <a:pPr marL="0" indent="0">
              <a:buNone/>
            </a:pPr>
            <a:r>
              <a:rPr lang="pt-BR" sz="1600" dirty="0"/>
              <a:t>❖ Convenção sobre os Direitos das Pessoas com Deficiência (ONU, 2006)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B968EED7-DB7A-53F3-9C56-A6E64ABA10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5562" y="1160196"/>
            <a:ext cx="5074920" cy="559834"/>
          </a:xfrm>
        </p:spPr>
        <p:txBody>
          <a:bodyPr/>
          <a:lstStyle/>
          <a:p>
            <a:pPr algn="ctr"/>
            <a:r>
              <a:rPr lang="pt-BR" dirty="0"/>
              <a:t>nacional</a:t>
            </a:r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E8DC63EC-7561-2825-2B2A-BD1F61F93F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692815"/>
            <a:ext cx="5404866" cy="4114736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Constituição Federal – 1988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Lei nº 7.853/1989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Estatuto da Criança e do Adolescente – Lei n º 8.609/1990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L D B – Lei nº 9.394/96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Lei nº12.764/2012 – Política Nacional de Proteção dos Direitos da Pessoa com TEA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Plano Nacional de Educação – Lei nº 13.005/2014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Estatuto da Pessoa com Deficiência – Lei nº 13.146/2015 – L B I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600" dirty="0"/>
              <a:t>❖ Lei nº 14.254/2021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t-BR" sz="1600" dirty="0"/>
              <a:t>Decreto nº 12.686/2025, com alterações feitas pelo Decreto nº 12.773/2025</a:t>
            </a:r>
          </a:p>
          <a:p>
            <a:endParaRPr lang="pt-BR" sz="16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A8C4863-3839-7188-43A2-0A90D7FAB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88" y="242406"/>
            <a:ext cx="774083" cy="82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46804DC-CCFF-45D5-9168-8A0FA9575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>
            <a:normAutofit/>
          </a:bodyPr>
          <a:lstStyle/>
          <a:p>
            <a:r>
              <a:rPr lang="pt-BR" sz="4000" b="1" dirty="0"/>
              <a:t>PROPÓSITO</a:t>
            </a:r>
            <a:r>
              <a:rPr lang="pt-BR" b="1" dirty="0"/>
              <a:t>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9CAECB7-DB02-3785-0AF0-5B50AEB2C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756566"/>
            <a:ext cx="9743587" cy="406762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2800" dirty="0"/>
              <a:t>Educação Especial na perspectiva inclusiva de forma a garantir </a:t>
            </a:r>
            <a:r>
              <a:rPr lang="pt-BR" sz="2800" b="1" dirty="0"/>
              <a:t>o</a:t>
            </a:r>
            <a:r>
              <a:rPr lang="pt-BR" sz="2800" dirty="0"/>
              <a:t> </a:t>
            </a:r>
            <a:r>
              <a:rPr lang="pt-BR" sz="2800" b="1" dirty="0"/>
              <a:t>acesso, a permanência, a participação e a aprendizagem de todos os estudantes</a:t>
            </a:r>
            <a:r>
              <a:rPr lang="pt-BR" sz="2800" dirty="0"/>
              <a:t>, respeitando suas diferenças e necessidades individuais.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BBBDCAD-6843-D08B-AA7A-1D04088F4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47472"/>
            <a:ext cx="807261" cy="85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2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4A359-25D5-FF82-C77B-A34398978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>
            <a:normAutofit/>
          </a:bodyPr>
          <a:lstStyle/>
          <a:p>
            <a:r>
              <a:rPr lang="pt-BR" sz="3600" dirty="0"/>
              <a:t>OBJETIVOS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55C72C3E-6D3A-473C-B00C-F4459BF1D4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0899"/>
              </p:ext>
              <p:ext uri="{E7BDC344-281C-4309-B0C6-D0EE65EED2A8}">
                <p202:designPr xmlns="" xmlns:p202="http://schemas.microsoft.com/office/powerpoint/2020/02/main">
                  <p202:designTagLst>
                    <p202:designTag name="ARCH:1:CLS" val="StackedSequentialContentTable"/>
                  </p202:designTagLst>
                </p202:designPr>
              </p:ext>
            </p:extLst>
          </p:nvPr>
        </p:nvGraphicFramePr>
        <p:xfrm>
          <a:off x="214086" y="1910328"/>
          <a:ext cx="10776857" cy="3780297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730331">
                  <a:extLst>
                    <a:ext uri="{9D8B030D-6E8A-4147-A177-3AD203B41FA5}">
                      <a16:colId xmlns:a16="http://schemas.microsoft.com/office/drawing/2014/main" val="2482640095"/>
                    </a:ext>
                  </a:extLst>
                </a:gridCol>
                <a:gridCol w="10046526">
                  <a:extLst>
                    <a:ext uri="{9D8B030D-6E8A-4147-A177-3AD203B41FA5}">
                      <a16:colId xmlns:a16="http://schemas.microsoft.com/office/drawing/2014/main" val="1528032161"/>
                    </a:ext>
                  </a:extLst>
                </a:gridCol>
              </a:tblGrid>
              <a:tr h="813525">
                <a:tc>
                  <a:txBody>
                    <a:bodyPr/>
                    <a:lstStyle/>
                    <a:p>
                      <a:pPr marL="457200" indent="-457200" algn="ctr">
                        <a:buFont typeface="Wingdings" panose="05000000000000000000" pitchFamily="2" charset="2"/>
                        <a:buChar char="v"/>
                      </a:pPr>
                      <a:endParaRPr lang="pt-BR" sz="2800" b="1" cap="none" spc="0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v"/>
                      </a:pP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+mn-lt"/>
                          <a:cs typeface="Aharoni" panose="02010803020104030203" pitchFamily="2" charset="-79"/>
                        </a:rPr>
                        <a:t>Garantir o direito à educação de qualidade para todos.</a:t>
                      </a:r>
                      <a:endParaRPr lang="pt-BR" sz="2400" b="1" cap="none" spc="0" dirty="0">
                        <a:solidFill>
                          <a:schemeClr val="tx1"/>
                        </a:solidFill>
                        <a:latin typeface="+mn-lt"/>
                        <a:cs typeface="Aharoni" panose="02010803020104030203" pitchFamily="2" charset="-79"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325854"/>
                  </a:ext>
                </a:extLst>
              </a:tr>
              <a:tr h="813525">
                <a:tc>
                  <a:txBody>
                    <a:bodyPr/>
                    <a:lstStyle/>
                    <a:p>
                      <a:pPr marL="457200" indent="-457200" algn="ctr">
                        <a:buFont typeface="Wingdings" panose="05000000000000000000" pitchFamily="2" charset="2"/>
                        <a:buChar char="v"/>
                      </a:pPr>
                      <a:endParaRPr lang="pt-BR" sz="2800" b="1" cap="none" spc="0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+mn-lt"/>
                          <a:cs typeface="Aharoni" panose="02010803020104030203" pitchFamily="2" charset="-79"/>
                        </a:rPr>
                        <a:t>Promover equidade e justiça social. </a:t>
                      </a: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37300"/>
                  </a:ext>
                </a:extLst>
              </a:tr>
              <a:tr h="813525">
                <a:tc>
                  <a:txBody>
                    <a:bodyPr/>
                    <a:lstStyle/>
                    <a:p>
                      <a:pPr marL="457200" indent="-457200" algn="ctr">
                        <a:buFont typeface="Wingdings" panose="05000000000000000000" pitchFamily="2" charset="2"/>
                        <a:buChar char="v"/>
                      </a:pPr>
                      <a:endParaRPr lang="pt-BR" sz="2800" b="1" cap="none" spc="0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+mn-lt"/>
                          <a:cs typeface="Aharoni" panose="02010803020104030203" pitchFamily="2" charset="-79"/>
                        </a:rPr>
                        <a:t>Preparar os alunos para viver em uma sociedade plural e diversa. </a:t>
                      </a: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776593"/>
                  </a:ext>
                </a:extLst>
              </a:tr>
              <a:tr h="813525">
                <a:tc>
                  <a:txBody>
                    <a:bodyPr/>
                    <a:lstStyle/>
                    <a:p>
                      <a:pPr marL="457200" indent="-457200" algn="ctr">
                        <a:buFont typeface="Wingdings" panose="05000000000000000000" pitchFamily="2" charset="2"/>
                        <a:buChar char="v"/>
                      </a:pPr>
                      <a:endParaRPr lang="pt-BR" sz="2800" b="1" cap="none" spc="0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v"/>
                      </a:pP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+mn-lt"/>
                          <a:cs typeface="Aharoni" panose="02010803020104030203" pitchFamily="2" charset="-79"/>
                        </a:rPr>
                        <a:t>Possibilitar diferentes configurações educacionais que possibilitem seu pleno desenvolvimento, considerando o princípio do melhor interesse do estudante.</a:t>
                      </a:r>
                      <a:endParaRPr lang="pt-BR" sz="2400" b="1" cap="non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221" marR="121221" marT="121221" marB="1212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858607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F28764AD-127A-C986-4422-AD2E66ADF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47472"/>
            <a:ext cx="774083" cy="82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8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CDD95-67E4-F510-0FE8-B589ED8B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247" y="1722120"/>
            <a:ext cx="4325112" cy="2454796"/>
          </a:xfrm>
        </p:spPr>
        <p:txBody>
          <a:bodyPr anchor="t">
            <a:normAutofit fontScale="90000"/>
          </a:bodyPr>
          <a:lstStyle/>
          <a:p>
            <a:pPr algn="ctr"/>
            <a:r>
              <a:rPr lang="pt-BR" sz="5400" dirty="0"/>
              <a:t>Cronograma de Consulta Pública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97AA46F-904A-7DA2-E934-BE0B4C5FA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472" y="1722120"/>
            <a:ext cx="2321309" cy="24597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347300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4CD94-51F6-1FFB-7104-4B6A91D14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606" y="312201"/>
            <a:ext cx="7334794" cy="20482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kern="1200" dirty="0">
                <a:latin typeface="+mj-lt"/>
                <a:ea typeface="+mj-ea"/>
                <a:cs typeface="+mj-cs"/>
              </a:rPr>
              <a:t>Etapas do processo: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97A3670-0314-415B-8822-35E9697DC04E}"/>
              </a:ext>
            </a:extLst>
          </p:cNvPr>
          <p:cNvSpPr txBox="1"/>
          <p:nvPr>
            <p:extLst>
              <p:ext uri="{E7BDC344-281C-4309-B0C6-D0EE65EED2A8}">
                <p202:designPr xmlns=""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413657" y="1409702"/>
            <a:ext cx="11778343" cy="527957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2500"/>
              </a:spcBef>
            </a:pPr>
            <a:r>
              <a:rPr lang="pt-BR" sz="2000" dirty="0">
                <a:latin typeface="Aharoni" panose="02010803020104030203" pitchFamily="2" charset="-79"/>
                <a:cs typeface="Aharoni" panose="02010803020104030203" pitchFamily="2" charset="-79"/>
              </a:rPr>
              <a:t>Período da Consulta Pública: </a:t>
            </a:r>
            <a:r>
              <a:rPr lang="pt-BR" sz="2000" b="1" dirty="0">
                <a:cs typeface="Aharoni" panose="02010803020104030203" pitchFamily="2" charset="-79"/>
              </a:rPr>
              <a:t>07/04/2026 a 07/05/2026.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sz="2000" dirty="0"/>
              <a:t>A consulta pública inicia com a abertura para recebimento de sugestões dos interessados, promovendo ampla participação.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pt-BR" sz="2000" dirty="0"/>
              <a:t> </a:t>
            </a:r>
            <a:endParaRPr lang="pt-BR" sz="1200" dirty="0"/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Sistematização e Análise das Contribuições: </a:t>
            </a:r>
            <a:r>
              <a:rPr lang="pt-BR" sz="2000" b="1" dirty="0">
                <a:cs typeface="Aharoni" panose="02010803020104030203" pitchFamily="2" charset="-79"/>
              </a:rPr>
              <a:t>a partir de 08/05/2026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sz="2000" dirty="0"/>
              <a:t>As contribuições recebidas serão cuidadosamente analisadas pela Comissão para assegurar que todas as opiniões sejam consideradas.</a:t>
            </a:r>
          </a:p>
          <a:p>
            <a:pPr marL="0" lvl="1" indent="0">
              <a:buFont typeface="Arial" panose="020B0604020202020204" pitchFamily="34" charset="0"/>
              <a:buNone/>
            </a:pPr>
            <a:endParaRPr lang="pt-BR" sz="2000" dirty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pt-BR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Publicação dos Resultados: </a:t>
            </a:r>
          </a:p>
          <a:p>
            <a:pPr>
              <a:spcBef>
                <a:spcPts val="600"/>
              </a:spcBef>
            </a:pPr>
            <a:r>
              <a:rPr lang="pt-BR" sz="2000" dirty="0"/>
              <a:t>Após aprovação do texto final em Sessão Plenária do CEE/MA, a nova Resolução será publicada e substituirá a Resolução nº 291/2002-CEE/MA.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endParaRPr lang="pt-BR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endParaRPr lang="pt-BR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endParaRPr lang="pt-BR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endParaRPr lang="pt-BR" sz="2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542BF4F-D6B5-4871-97E1-5BC6D8E94D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862" y="159801"/>
            <a:ext cx="774083" cy="82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2837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FC6380-AD67-D206-9F34-66B4076CA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87" y="547769"/>
            <a:ext cx="10766842" cy="57624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pt-BR" dirty="0">
                <a:sym typeface="Wingdings" panose="05000000000000000000" pitchFamily="2" charset="2"/>
              </a:rPr>
              <a:t></a:t>
            </a:r>
            <a:r>
              <a:rPr lang="pt-BR" dirty="0"/>
              <a:t> </a:t>
            </a:r>
            <a:r>
              <a:rPr lang="pt-BR" sz="2000" b="1" dirty="0"/>
              <a:t>As contribuições poderão contemplar, entre outros aspectos: </a:t>
            </a:r>
          </a:p>
          <a:p>
            <a:pPr algn="just">
              <a:spcBef>
                <a:spcPts val="600"/>
              </a:spcBef>
            </a:pPr>
            <a:r>
              <a:rPr lang="pt-BR" sz="2000" b="1" dirty="0"/>
              <a:t>sugestões de inclusão, alteração ou supressão de dispositivos da minuta de Resolução, pautadas em manifestações técnicas justificadas por evidências legais e/ou científicas e/ou dados especializados; </a:t>
            </a:r>
          </a:p>
          <a:p>
            <a:pPr algn="just">
              <a:spcBef>
                <a:spcPts val="600"/>
              </a:spcBef>
            </a:pPr>
            <a:r>
              <a:rPr lang="pt-BR" sz="2000" b="1" dirty="0"/>
              <a:t>melhorias de aplicabilidade, considerando a realidade das instituições e dos profissionais envolvidos, com o objetivo único de enriquecer a legitimidade da decisão final, com o efetivo amparo legal. </a:t>
            </a:r>
          </a:p>
          <a:p>
            <a:pPr marL="0" indent="0" algn="just">
              <a:buNone/>
            </a:pPr>
            <a:endParaRPr lang="pt-BR" sz="1000" b="1" dirty="0"/>
          </a:p>
          <a:p>
            <a:pPr marL="0" indent="0" algn="just">
              <a:buNone/>
            </a:pPr>
            <a:r>
              <a:rPr lang="pt-BR" b="1" dirty="0">
                <a:sym typeface="Wingdings" panose="05000000000000000000" pitchFamily="2" charset="2"/>
              </a:rPr>
              <a:t> </a:t>
            </a:r>
            <a:r>
              <a:rPr lang="pt-BR" sz="2000" b="1" dirty="0"/>
              <a:t>Todas as manifestações recebidas serão devidamente registradas, analisadas e sistematizadas pelas instâncias competentes do Conselho Estadual de Educação do Maranhão, observando critérios de pertinência técnica, coerência normativa e compatibilidade jurídica, de modo a subsidiar o processo de consolidação final da Resolução.</a:t>
            </a:r>
            <a:endParaRPr lang="pt-BR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3AA7947-2B44-4850-8BB0-49D4F8857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5863" y="159801"/>
            <a:ext cx="766066" cy="81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299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9A8596-FC7E-406B-8CE1-5D6DD02EF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4" y="1077849"/>
            <a:ext cx="10925175" cy="4037075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200" b="1" dirty="0"/>
              <a:t> </a:t>
            </a:r>
            <a:r>
              <a:rPr lang="pt-BR" sz="2000" b="1" dirty="0"/>
              <a:t>Por meio desta iniciativa, o Conselho Estadual de Educação do Maranhão reafirma seu compromisso institucional com a promoção de uma educação inclusiva, democrática e socialmente referenciada, orientada pela garantia do direito à educação para todos, pelo respeito à diversidade e pela construção de ambientes educacionais que assegurem dignidade, equidade, autonomia e plena participação às pessoas com deficiência, transtornos do desenvolvimento e altas habilidades/superdotação.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pt-BR" sz="2000" b="1" dirty="0"/>
          </a:p>
          <a:p>
            <a:pPr marL="0" indent="0" algn="r">
              <a:buNone/>
            </a:pPr>
            <a:endParaRPr lang="pt-BR" sz="2000" b="1" dirty="0"/>
          </a:p>
          <a:p>
            <a:pPr marL="0" indent="0" algn="r">
              <a:buNone/>
            </a:pPr>
            <a:endParaRPr lang="pt-BR" sz="2000" b="1" dirty="0"/>
          </a:p>
          <a:p>
            <a:pPr marL="0" indent="0" algn="r">
              <a:buNone/>
            </a:pPr>
            <a:r>
              <a:rPr lang="pt-BR" sz="1900" b="1" dirty="0"/>
              <a:t>Comissão de Elaboração da Resolução de Educação Especial na perspectiva inclusiva – CEE/MA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0C3CD7-2BE2-4324-8E68-8D4367B10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2362" y="5293776"/>
            <a:ext cx="774083" cy="82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8775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3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" id="{FF74CFCA-15A8-4A19-8791-A4B07AC19AED}" vid="{4F1DA30D-FBF7-47F9-8AB5-ACED5332D3E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640</Words>
  <Application>Microsoft Office PowerPoint</Application>
  <PresentationFormat>Widescreen</PresentationFormat>
  <Paragraphs>55</Paragraphs>
  <Slides>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Aharoni</vt:lpstr>
      <vt:lpstr>Aptos</vt:lpstr>
      <vt:lpstr>Arial</vt:lpstr>
      <vt:lpstr>Avenir Next LT Pro</vt:lpstr>
      <vt:lpstr>Avenir Next LT Pro Light</vt:lpstr>
      <vt:lpstr>Neue Haas Grotesk Text Pro</vt:lpstr>
      <vt:lpstr>Wingdings</vt:lpstr>
      <vt:lpstr>GradientRise</vt:lpstr>
      <vt:lpstr>NOVA RESOLUÇÃO EDUCAÇÃO ESPECIAL  na perspectiva inclusiva</vt:lpstr>
      <vt:lpstr>DIREITO À EDUCAÇÃO ESPECIAL INCLUSIVA Fundamentos Jurídicos</vt:lpstr>
      <vt:lpstr>PROPÓSITO </vt:lpstr>
      <vt:lpstr>OBJETIVOS</vt:lpstr>
      <vt:lpstr>Cronograma de Consulta Pública</vt:lpstr>
      <vt:lpstr>Etapas do processo: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 RESOLUÇÃO EDUCAÇÃO ESPECIAL  na perspectiva inclusiva</dc:title>
  <dc:creator>ELSA BALLUZ</dc:creator>
  <cp:lastModifiedBy>Adriana Marques</cp:lastModifiedBy>
  <cp:revision>6</cp:revision>
  <dcterms:created xsi:type="dcterms:W3CDTF">2026-03-15T22:37:37Z</dcterms:created>
  <dcterms:modified xsi:type="dcterms:W3CDTF">2026-04-06T15:22:05Z</dcterms:modified>
</cp:coreProperties>
</file>